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20B68-D00D-468B-99D5-FD67ACF685B4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0785301-411D-4FCF-90FC-2E8FFC01B1F1}">
      <dgm:prSet/>
      <dgm:spPr/>
      <dgm:t>
        <a:bodyPr/>
        <a:lstStyle/>
        <a:p>
          <a:r>
            <a:rPr lang="nl-NL"/>
            <a:t>Calvin &lt;= Leader</a:t>
          </a:r>
          <a:endParaRPr lang="en-US"/>
        </a:p>
      </dgm:t>
    </dgm:pt>
    <dgm:pt modelId="{174D2072-E938-438D-8F07-E65C4952EEE3}" type="parTrans" cxnId="{2A754562-8434-44CB-B14D-E0DECABE8C94}">
      <dgm:prSet/>
      <dgm:spPr/>
      <dgm:t>
        <a:bodyPr/>
        <a:lstStyle/>
        <a:p>
          <a:endParaRPr lang="en-US"/>
        </a:p>
      </dgm:t>
    </dgm:pt>
    <dgm:pt modelId="{E7090FB4-9B56-4BBB-A88A-EA5EF07DA61A}" type="sibTrans" cxnId="{2A754562-8434-44CB-B14D-E0DECABE8C94}">
      <dgm:prSet/>
      <dgm:spPr/>
      <dgm:t>
        <a:bodyPr/>
        <a:lstStyle/>
        <a:p>
          <a:endParaRPr lang="en-US"/>
        </a:p>
      </dgm:t>
    </dgm:pt>
    <dgm:pt modelId="{15CDB85A-3B08-4701-8D66-93298FC20FF1}">
      <dgm:prSet/>
      <dgm:spPr/>
      <dgm:t>
        <a:bodyPr/>
        <a:lstStyle/>
        <a:p>
          <a:r>
            <a:rPr lang="nl-NL"/>
            <a:t>Milan &lt;= programmer</a:t>
          </a:r>
          <a:endParaRPr lang="en-US"/>
        </a:p>
      </dgm:t>
    </dgm:pt>
    <dgm:pt modelId="{3F864272-0F8B-4DBD-9E45-6AA342E69F22}" type="parTrans" cxnId="{D22ABF9D-857E-483A-A7EB-2A133EEB8E95}">
      <dgm:prSet/>
      <dgm:spPr/>
      <dgm:t>
        <a:bodyPr/>
        <a:lstStyle/>
        <a:p>
          <a:endParaRPr lang="en-US"/>
        </a:p>
      </dgm:t>
    </dgm:pt>
    <dgm:pt modelId="{DEEA99CE-BA4C-4AF9-8817-D6949CC12D30}" type="sibTrans" cxnId="{D22ABF9D-857E-483A-A7EB-2A133EEB8E95}">
      <dgm:prSet/>
      <dgm:spPr/>
      <dgm:t>
        <a:bodyPr/>
        <a:lstStyle/>
        <a:p>
          <a:endParaRPr lang="en-US"/>
        </a:p>
      </dgm:t>
    </dgm:pt>
    <dgm:pt modelId="{27CFA30A-9B30-4659-B83E-9040E6371F0B}">
      <dgm:prSet/>
      <dgm:spPr/>
      <dgm:t>
        <a:bodyPr/>
        <a:lstStyle/>
        <a:p>
          <a:r>
            <a:rPr lang="nl-NL"/>
            <a:t>Jaimy &lt;= Art</a:t>
          </a:r>
          <a:endParaRPr lang="en-US"/>
        </a:p>
      </dgm:t>
    </dgm:pt>
    <dgm:pt modelId="{CF2BAE5D-9FF1-4F35-A4F7-32714E63AA93}" type="parTrans" cxnId="{3171EEB8-C719-439B-905F-A7E291EE2DA0}">
      <dgm:prSet/>
      <dgm:spPr/>
      <dgm:t>
        <a:bodyPr/>
        <a:lstStyle/>
        <a:p>
          <a:endParaRPr lang="en-US"/>
        </a:p>
      </dgm:t>
    </dgm:pt>
    <dgm:pt modelId="{26D7AD74-139F-4EA1-8A20-6A4D4E7A56B4}" type="sibTrans" cxnId="{3171EEB8-C719-439B-905F-A7E291EE2DA0}">
      <dgm:prSet/>
      <dgm:spPr/>
      <dgm:t>
        <a:bodyPr/>
        <a:lstStyle/>
        <a:p>
          <a:endParaRPr lang="en-US"/>
        </a:p>
      </dgm:t>
    </dgm:pt>
    <dgm:pt modelId="{020ADA41-A3EB-4D00-A0D7-6E9565EB9DEC}" type="pres">
      <dgm:prSet presAssocID="{DD920B68-D00D-468B-99D5-FD67ACF685B4}" presName="vert0" presStyleCnt="0">
        <dgm:presLayoutVars>
          <dgm:dir/>
          <dgm:animOne val="branch"/>
          <dgm:animLvl val="lvl"/>
        </dgm:presLayoutVars>
      </dgm:prSet>
      <dgm:spPr/>
    </dgm:pt>
    <dgm:pt modelId="{578FB974-C644-45CA-BC08-BE87C0E5D3DC}" type="pres">
      <dgm:prSet presAssocID="{80785301-411D-4FCF-90FC-2E8FFC01B1F1}" presName="thickLine" presStyleLbl="alignNode1" presStyleIdx="0" presStyleCnt="3"/>
      <dgm:spPr/>
    </dgm:pt>
    <dgm:pt modelId="{8FADD433-5EDB-494D-B495-9694CA99F289}" type="pres">
      <dgm:prSet presAssocID="{80785301-411D-4FCF-90FC-2E8FFC01B1F1}" presName="horz1" presStyleCnt="0"/>
      <dgm:spPr/>
    </dgm:pt>
    <dgm:pt modelId="{73B28D00-E12F-4545-AD48-D986619ED227}" type="pres">
      <dgm:prSet presAssocID="{80785301-411D-4FCF-90FC-2E8FFC01B1F1}" presName="tx1" presStyleLbl="revTx" presStyleIdx="0" presStyleCnt="3"/>
      <dgm:spPr/>
    </dgm:pt>
    <dgm:pt modelId="{4F0C89C3-4A66-446B-9BBB-581C8CE9EC2B}" type="pres">
      <dgm:prSet presAssocID="{80785301-411D-4FCF-90FC-2E8FFC01B1F1}" presName="vert1" presStyleCnt="0"/>
      <dgm:spPr/>
    </dgm:pt>
    <dgm:pt modelId="{FC8072D5-A959-495D-9E5C-8797DE03443C}" type="pres">
      <dgm:prSet presAssocID="{15CDB85A-3B08-4701-8D66-93298FC20FF1}" presName="thickLine" presStyleLbl="alignNode1" presStyleIdx="1" presStyleCnt="3"/>
      <dgm:spPr/>
    </dgm:pt>
    <dgm:pt modelId="{7EF5628F-445D-416B-B01E-B9700815085F}" type="pres">
      <dgm:prSet presAssocID="{15CDB85A-3B08-4701-8D66-93298FC20FF1}" presName="horz1" presStyleCnt="0"/>
      <dgm:spPr/>
    </dgm:pt>
    <dgm:pt modelId="{9A2CAF94-EE14-4F6B-BD1C-73853C46FBDC}" type="pres">
      <dgm:prSet presAssocID="{15CDB85A-3B08-4701-8D66-93298FC20FF1}" presName="tx1" presStyleLbl="revTx" presStyleIdx="1" presStyleCnt="3"/>
      <dgm:spPr/>
    </dgm:pt>
    <dgm:pt modelId="{4E7A0768-92B4-46A5-AD38-EA22C5AE726E}" type="pres">
      <dgm:prSet presAssocID="{15CDB85A-3B08-4701-8D66-93298FC20FF1}" presName="vert1" presStyleCnt="0"/>
      <dgm:spPr/>
    </dgm:pt>
    <dgm:pt modelId="{8D40F8D3-380D-4FC7-A594-F37B2C0EE306}" type="pres">
      <dgm:prSet presAssocID="{27CFA30A-9B30-4659-B83E-9040E6371F0B}" presName="thickLine" presStyleLbl="alignNode1" presStyleIdx="2" presStyleCnt="3"/>
      <dgm:spPr/>
    </dgm:pt>
    <dgm:pt modelId="{ADE65A5A-B18D-42EE-BB83-C6B66F385CE8}" type="pres">
      <dgm:prSet presAssocID="{27CFA30A-9B30-4659-B83E-9040E6371F0B}" presName="horz1" presStyleCnt="0"/>
      <dgm:spPr/>
    </dgm:pt>
    <dgm:pt modelId="{C2BA3304-55EC-4F21-B91E-D8532337919C}" type="pres">
      <dgm:prSet presAssocID="{27CFA30A-9B30-4659-B83E-9040E6371F0B}" presName="tx1" presStyleLbl="revTx" presStyleIdx="2" presStyleCnt="3"/>
      <dgm:spPr/>
    </dgm:pt>
    <dgm:pt modelId="{1794694F-BDB3-402B-8E02-D5675A269D7F}" type="pres">
      <dgm:prSet presAssocID="{27CFA30A-9B30-4659-B83E-9040E6371F0B}" presName="vert1" presStyleCnt="0"/>
      <dgm:spPr/>
    </dgm:pt>
  </dgm:ptLst>
  <dgm:cxnLst>
    <dgm:cxn modelId="{5B3C6B1F-675E-44BD-AB40-FB37CFC0B550}" type="presOf" srcId="{27CFA30A-9B30-4659-B83E-9040E6371F0B}" destId="{C2BA3304-55EC-4F21-B91E-D8532337919C}" srcOrd="0" destOrd="0" presId="urn:microsoft.com/office/officeart/2008/layout/LinedList"/>
    <dgm:cxn modelId="{A1D0333E-5B47-45B5-8648-A39C5C7EC68E}" type="presOf" srcId="{DD920B68-D00D-468B-99D5-FD67ACF685B4}" destId="{020ADA41-A3EB-4D00-A0D7-6E9565EB9DEC}" srcOrd="0" destOrd="0" presId="urn:microsoft.com/office/officeart/2008/layout/LinedList"/>
    <dgm:cxn modelId="{2A754562-8434-44CB-B14D-E0DECABE8C94}" srcId="{DD920B68-D00D-468B-99D5-FD67ACF685B4}" destId="{80785301-411D-4FCF-90FC-2E8FFC01B1F1}" srcOrd="0" destOrd="0" parTransId="{174D2072-E938-438D-8F07-E65C4952EEE3}" sibTransId="{E7090FB4-9B56-4BBB-A88A-EA5EF07DA61A}"/>
    <dgm:cxn modelId="{26BB6349-5655-4F87-99B7-370FF26C6196}" type="presOf" srcId="{15CDB85A-3B08-4701-8D66-93298FC20FF1}" destId="{9A2CAF94-EE14-4F6B-BD1C-73853C46FBDC}" srcOrd="0" destOrd="0" presId="urn:microsoft.com/office/officeart/2008/layout/LinedList"/>
    <dgm:cxn modelId="{35D5478C-E8F6-450F-A88E-FFF3EB83FB05}" type="presOf" srcId="{80785301-411D-4FCF-90FC-2E8FFC01B1F1}" destId="{73B28D00-E12F-4545-AD48-D986619ED227}" srcOrd="0" destOrd="0" presId="urn:microsoft.com/office/officeart/2008/layout/LinedList"/>
    <dgm:cxn modelId="{D22ABF9D-857E-483A-A7EB-2A133EEB8E95}" srcId="{DD920B68-D00D-468B-99D5-FD67ACF685B4}" destId="{15CDB85A-3B08-4701-8D66-93298FC20FF1}" srcOrd="1" destOrd="0" parTransId="{3F864272-0F8B-4DBD-9E45-6AA342E69F22}" sibTransId="{DEEA99CE-BA4C-4AF9-8817-D6949CC12D30}"/>
    <dgm:cxn modelId="{3171EEB8-C719-439B-905F-A7E291EE2DA0}" srcId="{DD920B68-D00D-468B-99D5-FD67ACF685B4}" destId="{27CFA30A-9B30-4659-B83E-9040E6371F0B}" srcOrd="2" destOrd="0" parTransId="{CF2BAE5D-9FF1-4F35-A4F7-32714E63AA93}" sibTransId="{26D7AD74-139F-4EA1-8A20-6A4D4E7A56B4}"/>
    <dgm:cxn modelId="{26C00AE3-C6A4-4E1A-85E0-FDE3B198198B}" type="presParOf" srcId="{020ADA41-A3EB-4D00-A0D7-6E9565EB9DEC}" destId="{578FB974-C644-45CA-BC08-BE87C0E5D3DC}" srcOrd="0" destOrd="0" presId="urn:microsoft.com/office/officeart/2008/layout/LinedList"/>
    <dgm:cxn modelId="{A792FB42-DE44-4CEF-B6EC-8FC98A4695E9}" type="presParOf" srcId="{020ADA41-A3EB-4D00-A0D7-6E9565EB9DEC}" destId="{8FADD433-5EDB-494D-B495-9694CA99F289}" srcOrd="1" destOrd="0" presId="urn:microsoft.com/office/officeart/2008/layout/LinedList"/>
    <dgm:cxn modelId="{E9DBA80D-ED0B-4728-A695-4F65E4AD63FA}" type="presParOf" srcId="{8FADD433-5EDB-494D-B495-9694CA99F289}" destId="{73B28D00-E12F-4545-AD48-D986619ED227}" srcOrd="0" destOrd="0" presId="urn:microsoft.com/office/officeart/2008/layout/LinedList"/>
    <dgm:cxn modelId="{9D42FFC3-C2D0-42F5-B669-BC6647B1A8EA}" type="presParOf" srcId="{8FADD433-5EDB-494D-B495-9694CA99F289}" destId="{4F0C89C3-4A66-446B-9BBB-581C8CE9EC2B}" srcOrd="1" destOrd="0" presId="urn:microsoft.com/office/officeart/2008/layout/LinedList"/>
    <dgm:cxn modelId="{43795AF2-1F49-46DC-AFF1-697356798F3F}" type="presParOf" srcId="{020ADA41-A3EB-4D00-A0D7-6E9565EB9DEC}" destId="{FC8072D5-A959-495D-9E5C-8797DE03443C}" srcOrd="2" destOrd="0" presId="urn:microsoft.com/office/officeart/2008/layout/LinedList"/>
    <dgm:cxn modelId="{94EE0084-3A05-4323-BB25-B708C8CEE188}" type="presParOf" srcId="{020ADA41-A3EB-4D00-A0D7-6E9565EB9DEC}" destId="{7EF5628F-445D-416B-B01E-B9700815085F}" srcOrd="3" destOrd="0" presId="urn:microsoft.com/office/officeart/2008/layout/LinedList"/>
    <dgm:cxn modelId="{58C94D7D-2B62-471B-B9AC-9F0CF0E2692F}" type="presParOf" srcId="{7EF5628F-445D-416B-B01E-B9700815085F}" destId="{9A2CAF94-EE14-4F6B-BD1C-73853C46FBDC}" srcOrd="0" destOrd="0" presId="urn:microsoft.com/office/officeart/2008/layout/LinedList"/>
    <dgm:cxn modelId="{6477BF0D-EA9F-46EC-9949-3E02AF6BEB9B}" type="presParOf" srcId="{7EF5628F-445D-416B-B01E-B9700815085F}" destId="{4E7A0768-92B4-46A5-AD38-EA22C5AE726E}" srcOrd="1" destOrd="0" presId="urn:microsoft.com/office/officeart/2008/layout/LinedList"/>
    <dgm:cxn modelId="{4643254E-734A-4428-BD51-2E601D834E9E}" type="presParOf" srcId="{020ADA41-A3EB-4D00-A0D7-6E9565EB9DEC}" destId="{8D40F8D3-380D-4FC7-A594-F37B2C0EE306}" srcOrd="4" destOrd="0" presId="urn:microsoft.com/office/officeart/2008/layout/LinedList"/>
    <dgm:cxn modelId="{A2562F7B-C1AA-44B0-8FA4-93A658D01A00}" type="presParOf" srcId="{020ADA41-A3EB-4D00-A0D7-6E9565EB9DEC}" destId="{ADE65A5A-B18D-42EE-BB83-C6B66F385CE8}" srcOrd="5" destOrd="0" presId="urn:microsoft.com/office/officeart/2008/layout/LinedList"/>
    <dgm:cxn modelId="{1D231E38-466B-4AEA-921E-CA33CDF73519}" type="presParOf" srcId="{ADE65A5A-B18D-42EE-BB83-C6B66F385CE8}" destId="{C2BA3304-55EC-4F21-B91E-D8532337919C}" srcOrd="0" destOrd="0" presId="urn:microsoft.com/office/officeart/2008/layout/LinedList"/>
    <dgm:cxn modelId="{1E95A47A-C649-4671-B1B9-18906EE87058}" type="presParOf" srcId="{ADE65A5A-B18D-42EE-BB83-C6B66F385CE8}" destId="{1794694F-BDB3-402B-8E02-D5675A269D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28FEE5-19C2-4AA2-8EBD-5FF0F59BCD9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C1D84C-451C-40A5-8504-1962507EDE29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A* path finding libary</a:t>
          </a:r>
          <a:endParaRPr lang="en-US"/>
        </a:p>
      </dgm:t>
    </dgm:pt>
    <dgm:pt modelId="{E8008811-6492-484E-8635-B9A3BCA31EE1}" type="parTrans" cxnId="{57FCFAF0-9EB7-4039-91DC-81742AA77FF4}">
      <dgm:prSet/>
      <dgm:spPr/>
      <dgm:t>
        <a:bodyPr/>
        <a:lstStyle/>
        <a:p>
          <a:endParaRPr lang="en-US"/>
        </a:p>
      </dgm:t>
    </dgm:pt>
    <dgm:pt modelId="{30AD2838-9380-4D0E-AB35-B50666F98A15}" type="sibTrans" cxnId="{57FCFAF0-9EB7-4039-91DC-81742AA77FF4}">
      <dgm:prSet/>
      <dgm:spPr/>
      <dgm:t>
        <a:bodyPr/>
        <a:lstStyle/>
        <a:p>
          <a:endParaRPr lang="en-US"/>
        </a:p>
      </dgm:t>
    </dgm:pt>
    <dgm:pt modelId="{FB46E579-52CE-4ACE-860C-3E69EDA840BA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Bounds libary ( in editor libary )</a:t>
          </a:r>
          <a:endParaRPr lang="en-US"/>
        </a:p>
      </dgm:t>
    </dgm:pt>
    <dgm:pt modelId="{BA951FB5-291B-4098-90D2-9E7AFAC3773D}" type="parTrans" cxnId="{9F18C4DB-6E95-4A88-8229-8B7B492C5954}">
      <dgm:prSet/>
      <dgm:spPr/>
      <dgm:t>
        <a:bodyPr/>
        <a:lstStyle/>
        <a:p>
          <a:endParaRPr lang="en-US"/>
        </a:p>
      </dgm:t>
    </dgm:pt>
    <dgm:pt modelId="{ADBDBD65-0778-4510-B28B-833B0DB1E7C3}" type="sibTrans" cxnId="{9F18C4DB-6E95-4A88-8229-8B7B492C5954}">
      <dgm:prSet/>
      <dgm:spPr/>
      <dgm:t>
        <a:bodyPr/>
        <a:lstStyle/>
        <a:p>
          <a:endParaRPr lang="en-US"/>
        </a:p>
      </dgm:t>
    </dgm:pt>
    <dgm:pt modelId="{E443611C-4F99-4243-B753-D91C2049CF71}" type="pres">
      <dgm:prSet presAssocID="{8F28FEE5-19C2-4AA2-8EBD-5FF0F59BCD91}" presName="root" presStyleCnt="0">
        <dgm:presLayoutVars>
          <dgm:dir/>
          <dgm:resizeHandles val="exact"/>
        </dgm:presLayoutVars>
      </dgm:prSet>
      <dgm:spPr/>
    </dgm:pt>
    <dgm:pt modelId="{34937EE4-1E54-42BD-98C3-120DDE1288BD}" type="pres">
      <dgm:prSet presAssocID="{85C1D84C-451C-40A5-8504-1962507EDE29}" presName="compNode" presStyleCnt="0"/>
      <dgm:spPr/>
    </dgm:pt>
    <dgm:pt modelId="{199847FB-7EA5-4045-BCBD-C8FC6D878145}" type="pres">
      <dgm:prSet presAssocID="{85C1D84C-451C-40A5-8504-1962507EDE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etafdrukken"/>
        </a:ext>
      </dgm:extLst>
    </dgm:pt>
    <dgm:pt modelId="{545F2176-59C3-4E1D-918B-32926ACB540E}" type="pres">
      <dgm:prSet presAssocID="{85C1D84C-451C-40A5-8504-1962507EDE29}" presName="spaceRect" presStyleCnt="0"/>
      <dgm:spPr/>
    </dgm:pt>
    <dgm:pt modelId="{2206E41A-FBD8-4B7E-9652-F5D6A74AE689}" type="pres">
      <dgm:prSet presAssocID="{85C1D84C-451C-40A5-8504-1962507EDE29}" presName="textRect" presStyleLbl="revTx" presStyleIdx="0" presStyleCnt="2">
        <dgm:presLayoutVars>
          <dgm:chMax val="1"/>
          <dgm:chPref val="1"/>
        </dgm:presLayoutVars>
      </dgm:prSet>
      <dgm:spPr/>
    </dgm:pt>
    <dgm:pt modelId="{58C2BBF5-B8B3-45DF-BBCF-28BC61F22B63}" type="pres">
      <dgm:prSet presAssocID="{30AD2838-9380-4D0E-AB35-B50666F98A15}" presName="sibTrans" presStyleCnt="0"/>
      <dgm:spPr/>
    </dgm:pt>
    <dgm:pt modelId="{DB246902-D6CE-4911-B337-4FABC6885C51}" type="pres">
      <dgm:prSet presAssocID="{FB46E579-52CE-4ACE-860C-3E69EDA840BA}" presName="compNode" presStyleCnt="0"/>
      <dgm:spPr/>
    </dgm:pt>
    <dgm:pt modelId="{11DF3F10-5AAB-4941-BFDF-5D4269E3487D}" type="pres">
      <dgm:prSet presAssocID="{FB46E579-52CE-4ACE-860C-3E69EDA840B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251AE0EC-EC94-440C-84DA-5AB5B3976E2B}" type="pres">
      <dgm:prSet presAssocID="{FB46E579-52CE-4ACE-860C-3E69EDA840BA}" presName="spaceRect" presStyleCnt="0"/>
      <dgm:spPr/>
    </dgm:pt>
    <dgm:pt modelId="{9E15CBF8-02BE-47BF-A133-FFDD7B62832C}" type="pres">
      <dgm:prSet presAssocID="{FB46E579-52CE-4ACE-860C-3E69EDA840B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3BDAC74-1A0F-4FB4-93A3-9DC1F469FBCD}" type="presOf" srcId="{8F28FEE5-19C2-4AA2-8EBD-5FF0F59BCD91}" destId="{E443611C-4F99-4243-B753-D91C2049CF71}" srcOrd="0" destOrd="0" presId="urn:microsoft.com/office/officeart/2018/2/layout/IconLabelList"/>
    <dgm:cxn modelId="{65C168C6-1E70-4306-A043-9D4B00D91BA0}" type="presOf" srcId="{85C1D84C-451C-40A5-8504-1962507EDE29}" destId="{2206E41A-FBD8-4B7E-9652-F5D6A74AE689}" srcOrd="0" destOrd="0" presId="urn:microsoft.com/office/officeart/2018/2/layout/IconLabelList"/>
    <dgm:cxn modelId="{9F18C4DB-6E95-4A88-8229-8B7B492C5954}" srcId="{8F28FEE5-19C2-4AA2-8EBD-5FF0F59BCD91}" destId="{FB46E579-52CE-4ACE-860C-3E69EDA840BA}" srcOrd="1" destOrd="0" parTransId="{BA951FB5-291B-4098-90D2-9E7AFAC3773D}" sibTransId="{ADBDBD65-0778-4510-B28B-833B0DB1E7C3}"/>
    <dgm:cxn modelId="{57FCFAF0-9EB7-4039-91DC-81742AA77FF4}" srcId="{8F28FEE5-19C2-4AA2-8EBD-5FF0F59BCD91}" destId="{85C1D84C-451C-40A5-8504-1962507EDE29}" srcOrd="0" destOrd="0" parTransId="{E8008811-6492-484E-8635-B9A3BCA31EE1}" sibTransId="{30AD2838-9380-4D0E-AB35-B50666F98A15}"/>
    <dgm:cxn modelId="{D6C3C5F5-E414-4C40-8462-81A9065705F5}" type="presOf" srcId="{FB46E579-52CE-4ACE-860C-3E69EDA840BA}" destId="{9E15CBF8-02BE-47BF-A133-FFDD7B62832C}" srcOrd="0" destOrd="0" presId="urn:microsoft.com/office/officeart/2018/2/layout/IconLabelList"/>
    <dgm:cxn modelId="{BB28003F-F673-4A4C-A532-5B7002E6BEFA}" type="presParOf" srcId="{E443611C-4F99-4243-B753-D91C2049CF71}" destId="{34937EE4-1E54-42BD-98C3-120DDE1288BD}" srcOrd="0" destOrd="0" presId="urn:microsoft.com/office/officeart/2018/2/layout/IconLabelList"/>
    <dgm:cxn modelId="{B2ABC618-9060-4D30-9F24-3706290D59D9}" type="presParOf" srcId="{34937EE4-1E54-42BD-98C3-120DDE1288BD}" destId="{199847FB-7EA5-4045-BCBD-C8FC6D878145}" srcOrd="0" destOrd="0" presId="urn:microsoft.com/office/officeart/2018/2/layout/IconLabelList"/>
    <dgm:cxn modelId="{9EF31F74-3148-42D0-8053-EBF3822D0607}" type="presParOf" srcId="{34937EE4-1E54-42BD-98C3-120DDE1288BD}" destId="{545F2176-59C3-4E1D-918B-32926ACB540E}" srcOrd="1" destOrd="0" presId="urn:microsoft.com/office/officeart/2018/2/layout/IconLabelList"/>
    <dgm:cxn modelId="{D549B35D-8988-4314-9901-D7AA4012C6F4}" type="presParOf" srcId="{34937EE4-1E54-42BD-98C3-120DDE1288BD}" destId="{2206E41A-FBD8-4B7E-9652-F5D6A74AE689}" srcOrd="2" destOrd="0" presId="urn:microsoft.com/office/officeart/2018/2/layout/IconLabelList"/>
    <dgm:cxn modelId="{E1A01214-EE10-492F-B6F1-E1748C6E9171}" type="presParOf" srcId="{E443611C-4F99-4243-B753-D91C2049CF71}" destId="{58C2BBF5-B8B3-45DF-BBCF-28BC61F22B63}" srcOrd="1" destOrd="0" presId="urn:microsoft.com/office/officeart/2018/2/layout/IconLabelList"/>
    <dgm:cxn modelId="{421A0FBB-1F13-4678-AE8D-3BF24817EC86}" type="presParOf" srcId="{E443611C-4F99-4243-B753-D91C2049CF71}" destId="{DB246902-D6CE-4911-B337-4FABC6885C51}" srcOrd="2" destOrd="0" presId="urn:microsoft.com/office/officeart/2018/2/layout/IconLabelList"/>
    <dgm:cxn modelId="{CEF04F21-2AFA-46FB-A867-C98ECCAD2FA7}" type="presParOf" srcId="{DB246902-D6CE-4911-B337-4FABC6885C51}" destId="{11DF3F10-5AAB-4941-BFDF-5D4269E3487D}" srcOrd="0" destOrd="0" presId="urn:microsoft.com/office/officeart/2018/2/layout/IconLabelList"/>
    <dgm:cxn modelId="{E582F198-5ADD-4B8C-8504-770B3B8692D8}" type="presParOf" srcId="{DB246902-D6CE-4911-B337-4FABC6885C51}" destId="{251AE0EC-EC94-440C-84DA-5AB5B3976E2B}" srcOrd="1" destOrd="0" presId="urn:microsoft.com/office/officeart/2018/2/layout/IconLabelList"/>
    <dgm:cxn modelId="{E48A7ADB-EF7A-4ECA-8100-6D491FFFA7F4}" type="presParOf" srcId="{DB246902-D6CE-4911-B337-4FABC6885C51}" destId="{9E15CBF8-02BE-47BF-A133-FFDD7B6283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FB974-C644-45CA-BC08-BE87C0E5D3DC}">
      <dsp:nvSpPr>
        <dsp:cNvPr id="0" name=""/>
        <dsp:cNvSpPr/>
      </dsp:nvSpPr>
      <dsp:spPr>
        <a:xfrm>
          <a:off x="0" y="2307"/>
          <a:ext cx="57446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B28D00-E12F-4545-AD48-D986619ED227}">
      <dsp:nvSpPr>
        <dsp:cNvPr id="0" name=""/>
        <dsp:cNvSpPr/>
      </dsp:nvSpPr>
      <dsp:spPr>
        <a:xfrm>
          <a:off x="0" y="2307"/>
          <a:ext cx="5744684" cy="157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/>
            <a:t>Calvin &lt;= Leader</a:t>
          </a:r>
          <a:endParaRPr lang="en-US" sz="4700" kern="1200"/>
        </a:p>
      </dsp:txBody>
      <dsp:txXfrm>
        <a:off x="0" y="2307"/>
        <a:ext cx="5744684" cy="1573886"/>
      </dsp:txXfrm>
    </dsp:sp>
    <dsp:sp modelId="{FC8072D5-A959-495D-9E5C-8797DE03443C}">
      <dsp:nvSpPr>
        <dsp:cNvPr id="0" name=""/>
        <dsp:cNvSpPr/>
      </dsp:nvSpPr>
      <dsp:spPr>
        <a:xfrm>
          <a:off x="0" y="1576194"/>
          <a:ext cx="57446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2CAF94-EE14-4F6B-BD1C-73853C46FBDC}">
      <dsp:nvSpPr>
        <dsp:cNvPr id="0" name=""/>
        <dsp:cNvSpPr/>
      </dsp:nvSpPr>
      <dsp:spPr>
        <a:xfrm>
          <a:off x="0" y="1576194"/>
          <a:ext cx="5744684" cy="157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/>
            <a:t>Milan &lt;= programmer</a:t>
          </a:r>
          <a:endParaRPr lang="en-US" sz="4700" kern="1200"/>
        </a:p>
      </dsp:txBody>
      <dsp:txXfrm>
        <a:off x="0" y="1576194"/>
        <a:ext cx="5744684" cy="1573886"/>
      </dsp:txXfrm>
    </dsp:sp>
    <dsp:sp modelId="{8D40F8D3-380D-4FC7-A594-F37B2C0EE306}">
      <dsp:nvSpPr>
        <dsp:cNvPr id="0" name=""/>
        <dsp:cNvSpPr/>
      </dsp:nvSpPr>
      <dsp:spPr>
        <a:xfrm>
          <a:off x="0" y="3150081"/>
          <a:ext cx="57446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BA3304-55EC-4F21-B91E-D8532337919C}">
      <dsp:nvSpPr>
        <dsp:cNvPr id="0" name=""/>
        <dsp:cNvSpPr/>
      </dsp:nvSpPr>
      <dsp:spPr>
        <a:xfrm>
          <a:off x="0" y="3150081"/>
          <a:ext cx="5744684" cy="157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/>
            <a:t>Jaimy &lt;= Art</a:t>
          </a:r>
          <a:endParaRPr lang="en-US" sz="4700" kern="1200"/>
        </a:p>
      </dsp:txBody>
      <dsp:txXfrm>
        <a:off x="0" y="3150081"/>
        <a:ext cx="5744684" cy="1573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847FB-7EA5-4045-BCBD-C8FC6D878145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6E41A-FBD8-4B7E-9652-F5D6A74AE689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A* path finding libary</a:t>
          </a:r>
          <a:endParaRPr lang="en-US" sz="2600" kern="1200"/>
        </a:p>
      </dsp:txBody>
      <dsp:txXfrm>
        <a:off x="559800" y="3022743"/>
        <a:ext cx="4320000" cy="720000"/>
      </dsp:txXfrm>
    </dsp:sp>
    <dsp:sp modelId="{11DF3F10-5AAB-4941-BFDF-5D4269E3487D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5CBF8-02BE-47BF-A133-FFDD7B62832C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Bounds libary ( in editor libary )</a:t>
          </a:r>
          <a:endParaRPr lang="en-US" sz="26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5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354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260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68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213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26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41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049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772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647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930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85F63-33E9-4B41-AB52-3A3EBF0FB78B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3A67C-E47F-4390-9B87-4A0E1E7B0E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1740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55D2-BAD5-40B7-B01F-98E3D2732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817" y="2770632"/>
            <a:ext cx="4672584" cy="2101070"/>
          </a:xfrm>
        </p:spPr>
        <p:txBody>
          <a:bodyPr anchor="t">
            <a:normAutofit/>
          </a:bodyPr>
          <a:lstStyle/>
          <a:p>
            <a:pPr algn="l"/>
            <a:r>
              <a:rPr lang="nl-NL" sz="4400"/>
              <a:t>Vertical-slice-2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032421-70CE-49B1-87A8-4580047EF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22" y="1938528"/>
            <a:ext cx="4672280" cy="838831"/>
          </a:xfrm>
        </p:spPr>
        <p:txBody>
          <a:bodyPr anchor="b">
            <a:normAutofit/>
          </a:bodyPr>
          <a:lstStyle/>
          <a:p>
            <a:pPr algn="l"/>
            <a:r>
              <a:rPr lang="nl-NL" sz="1800"/>
              <a:t>Calvin, Milan, Jaimy</a:t>
            </a:r>
          </a:p>
          <a:p>
            <a:pPr algn="l"/>
            <a:r>
              <a:rPr lang="nl-NL" sz="1800"/>
              <a:t>HOLLOW KNIGHT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1252879-53C3-443D-B2E6-CB7B96EB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" r="9448" b="3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782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74836-634D-4A7D-A139-6C3D87CF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</a:rPr>
              <a:t>Groeps verdeling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5CF618A3-B9D5-47CF-AA36-51657D0F3F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305460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56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FD871-57C8-4DBA-BA4F-ECA78C4A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nl-NL" sz="3600" dirty="0"/>
              <a:t>Product showcase.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61AD97-08B5-4EBE-BE16-824BA20F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  <p:pic>
        <p:nvPicPr>
          <p:cNvPr id="5" name="Tijdelijke aanduiding voor inhoud 4" descr="Afbeelding met buiten, donker, nacht, nachthemel&#10;&#10;Automatisch gegenereerde beschrijving">
            <a:extLst>
              <a:ext uri="{FF2B5EF4-FFF2-40B4-BE49-F238E27FC236}">
                <a16:creationId xmlns:a16="http://schemas.microsoft.com/office/drawing/2014/main" id="{330E2631-3E7D-4ADC-BE93-E7D8CBE41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r="6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944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AD034-0620-4A41-8E91-739811FD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nl-NL" dirty="0"/>
              <a:t>Ons werk proces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9A6292BE-A68B-4A03-BD0F-85DB7AEC3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nl-NL" sz="2000" dirty="0"/>
              <a:t>2 sprints</a:t>
            </a:r>
          </a:p>
          <a:p>
            <a:r>
              <a:rPr lang="nl-NL" sz="2000" dirty="0"/>
              <a:t>Sprint 1:</a:t>
            </a:r>
          </a:p>
          <a:p>
            <a:pPr marL="0" indent="0">
              <a:buNone/>
            </a:pPr>
            <a:r>
              <a:rPr lang="nl-NL" sz="2000" dirty="0"/>
              <a:t>	- </a:t>
            </a:r>
            <a:r>
              <a:rPr lang="nl-NL" sz="2000" dirty="0" err="1"/>
              <a:t>Player</a:t>
            </a:r>
            <a:r>
              <a:rPr lang="nl-NL" sz="2000" dirty="0"/>
              <a:t> </a:t>
            </a:r>
            <a:r>
              <a:rPr lang="nl-NL" sz="2000" dirty="0" err="1"/>
              <a:t>movement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	- Background</a:t>
            </a:r>
          </a:p>
          <a:p>
            <a:pPr marL="0" indent="0">
              <a:buNone/>
            </a:pPr>
            <a:r>
              <a:rPr lang="nl-NL" sz="2000" dirty="0"/>
              <a:t>	- </a:t>
            </a:r>
            <a:r>
              <a:rPr lang="nl-NL" sz="2000" dirty="0" err="1"/>
              <a:t>Character</a:t>
            </a:r>
            <a:r>
              <a:rPr lang="nl-NL" sz="2000" dirty="0"/>
              <a:t> </a:t>
            </a:r>
            <a:r>
              <a:rPr lang="nl-NL" sz="2000" dirty="0" err="1"/>
              <a:t>animations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	- </a:t>
            </a:r>
            <a:r>
              <a:rPr lang="nl-NL" sz="2000" dirty="0" err="1"/>
              <a:t>Goam</a:t>
            </a:r>
            <a:endParaRPr lang="nl-NL" sz="2000" dirty="0"/>
          </a:p>
          <a:p>
            <a:r>
              <a:rPr lang="nl-NL" sz="2000" dirty="0"/>
              <a:t>Sprint 2</a:t>
            </a:r>
            <a:br>
              <a:rPr lang="nl-NL" sz="2000" dirty="0"/>
            </a:br>
            <a:r>
              <a:rPr lang="nl-NL" sz="2000" dirty="0"/>
              <a:t>	- sounds</a:t>
            </a:r>
            <a:br>
              <a:rPr lang="nl-NL" sz="2000" dirty="0"/>
            </a:br>
            <a:r>
              <a:rPr lang="nl-NL" sz="2000" dirty="0"/>
              <a:t>	- </a:t>
            </a:r>
            <a:r>
              <a:rPr lang="nl-NL" sz="2000" dirty="0" err="1"/>
              <a:t>Musquito</a:t>
            </a:r>
            <a:br>
              <a:rPr lang="nl-NL" sz="2000" dirty="0"/>
            </a:br>
            <a:r>
              <a:rPr lang="nl-NL" sz="2000" dirty="0"/>
              <a:t>	- Alles van sprint 1 </a:t>
            </a:r>
            <a:r>
              <a:rPr lang="nl-NL" sz="2000" dirty="0" err="1"/>
              <a:t>polishen</a:t>
            </a:r>
            <a:r>
              <a:rPr lang="nl-NL" sz="2000" dirty="0"/>
              <a:t>.</a:t>
            </a:r>
          </a:p>
        </p:txBody>
      </p:sp>
      <p:pic>
        <p:nvPicPr>
          <p:cNvPr id="7" name="Graphic 6" descr="Actief">
            <a:extLst>
              <a:ext uri="{FF2B5EF4-FFF2-40B4-BE49-F238E27FC236}">
                <a16:creationId xmlns:a16="http://schemas.microsoft.com/office/drawing/2014/main" id="{3D495F3C-F1C4-4695-8BA5-FCB3EF0D9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6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5B5B2-C0E6-423C-A9C7-8457475C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nl-NL" sz="4000"/>
              <a:t>Hoe komen wij aan onze art?</a:t>
            </a:r>
            <a:endParaRPr lang="nl-NL" sz="4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086666-6858-4EBE-859F-290EBF302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nl-NL" sz="2000"/>
              <a:t>Veel online gevonden</a:t>
            </a:r>
          </a:p>
          <a:p>
            <a:r>
              <a:rPr lang="nl-NL" sz="2000"/>
              <a:t>Background?</a:t>
            </a:r>
          </a:p>
          <a:p>
            <a:r>
              <a:rPr lang="nl-NL" sz="2000"/>
              <a:t>Photoshop?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AB1642D-516F-4E88-8A98-AAB6867E9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338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A8F3C-515C-4698-96F1-12A09BDC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Development tools gebruikt?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112DB6DA-AB50-4B14-9073-F40338F173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03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7CD99-BDA2-4B74-9A4D-512CB7AF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nl-NL" sz="3600"/>
              <a:t>Agile gewerkt?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4F2E5F3-F2FF-4490-B98A-53E2A20FE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5941DAC-8B01-4619-980C-7048C64CE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1368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59CF75-2A33-453D-9F37-13CBBFF4D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nl-NL" sz="4000"/>
              <a:t>Goede samenwerking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58123-0031-4AF1-8A04-5B52F1555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nl-NL" sz="2000"/>
              <a:t>Iedereen deed zijn taken</a:t>
            </a:r>
          </a:p>
          <a:p>
            <a:r>
              <a:rPr lang="nl-NL" sz="2000"/>
              <a:t>Alles optijd af</a:t>
            </a:r>
          </a:p>
          <a:p>
            <a:r>
              <a:rPr lang="nl-NL" sz="2000"/>
              <a:t>Als iets niet lukten hielpen we elkaar</a:t>
            </a:r>
          </a:p>
          <a:p>
            <a:endParaRPr lang="nl-NL" sz="2000"/>
          </a:p>
        </p:txBody>
      </p:sp>
      <p:pic>
        <p:nvPicPr>
          <p:cNvPr id="7" name="EarlyFootage">
            <a:hlinkClick r:id="" action="ppaction://media"/>
            <a:extLst>
              <a:ext uri="{FF2B5EF4-FFF2-40B4-BE49-F238E27FC236}">
                <a16:creationId xmlns:a16="http://schemas.microsoft.com/office/drawing/2014/main" id="{7E5D8A09-B722-445D-8CD0-F91DCE326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166" y="2672356"/>
            <a:ext cx="10515569" cy="3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5265E3CE-6F0B-42F0-845E-FD25D63BE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Rectangle 40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2AEF0B-60F9-4C50-855B-70C38F98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/>
              <a:t>Zijn er nog vragen?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376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Breedbeeld</PresentationFormat>
  <Paragraphs>29</Paragraphs>
  <Slides>9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Vertical-slice-2</vt:lpstr>
      <vt:lpstr>Groeps verdeling</vt:lpstr>
      <vt:lpstr>Product showcase.</vt:lpstr>
      <vt:lpstr>Ons werk proces</vt:lpstr>
      <vt:lpstr>Hoe komen wij aan onze art?</vt:lpstr>
      <vt:lpstr>Development tools gebruikt?</vt:lpstr>
      <vt:lpstr>Agile gewerkt?</vt:lpstr>
      <vt:lpstr>Goede samenwerking</vt:lpstr>
      <vt:lpstr>Zijn er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Vertical-slice-2</dc:title>
  <dc:creator>Calvin Davidson</dc:creator>
  <cp:lastModifiedBy>Calvin Davidson</cp:lastModifiedBy>
  <cp:revision>1</cp:revision>
  <dcterms:created xsi:type="dcterms:W3CDTF">2021-01-25T09:55:54Z</dcterms:created>
  <dcterms:modified xsi:type="dcterms:W3CDTF">2021-01-25T09:56:01Z</dcterms:modified>
</cp:coreProperties>
</file>